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ssion 1" id="{445579a2-b3b7-7218-8a38-4663697dbb91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10:00 · 5 min
DO: Welcome. No lecture tone — speak like an elder brother. Introduce Udyoga Setu in 3 lines: 6 sessions, Job Mela on 30 Nov, 100% free.
KEY POINTS:
- This is not a class. Nobody will teach you here. You will think, argue and decide.
- Today's one idea: nobody owes you a job — and that is good news.
ಕನ್ನಡ: ಇದು ಕ್ಲಾಸ್ ಅಲ್ಲ. ಇಲ್ಲಿ ನೀವೇ ಯೋಚಿಸಿ, ನೀವೇ ನಿರ್ಧರಿಸಿ.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10:05 · 10 min
DO: Read each line. People stand, look around, sit. Pause 5 seconds on each so they see each other.
KEY POINTS:
- Look around: different courses, ages, towns. Same goal.
- Line 4 is the trap. Remember how many stood up for it — we come back to it.
ASK: Who stood up for all four?
ಕನ್ನಡ: ಸುತ್ತ ನೋಡಿ. ಎಲ್ಲರ ದಾರಿ ಬೇರೆ, ಗುರಿ ಒಂದೇ.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10:15 · 15 min
DO: Introduce the three characters as real people from our district. Vote: raise hands for A, B, C, or 'none of them'. Ask 2 people from each side why.
KEY POINTS:
- Basavaraj undervalues himself. Kavya overvalues the degree. Imran is waiting while life moves.
- Each is half right. We will follow these three for all six sessions.
ASK: Who are YOU most like — A, B or C?
ಕನ್ನಡ: ನೀವು ಇವರಲ್ಲಿ ಯಾರಂತೆ ಇದ್ದೀರಿ?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10:30 · 5 min
DO: Play the video (54 s). Full screen. Then silence for 5 seconds before speaking.
KEY POINTS:
- Which line hit you hardest?
ASK: One word: how did that make you feel?
ಕನ್ನಡ: ಯಾವ ಸಾಲು ನಿಮ್ಮ ಮನಸ್ಸಿಗೆ ತಾಗಿತು?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10:35 · 15 min
DO: Pairs: turn to the person next to you (ideally a stranger). 3 minutes: what would make ONE person in that line stand out? Collect 5 answers aloud.
KEY POINTS:
- Answers usually: marks, English, recommendation. Push back: what would the employer see in 10 minutes?
- Land it: being useful, being reliable, showing proof.
ASK: What would make you the one who walks through that door?
ಕನ್ನಡ: ಆ ಬಾಗಿಲಿನಿಂದ ಒಳಗೆ ಹೋಗುವವರು ನೀವೇ ಆಗಲು ಏನು ಬೇಕು?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10:50 · 10 min
DO: Read the two numbers slowly. Do not soften them. Then say the good news.
KEY POINTS:
- 56 of 100 tested youth are rated job-ready. ITI 46, polytechnic 33.
- Youth unemployment is about 3x the national rate.
- Good news: job-readiness can be built in weeks, not years. That is what these six sessions are for.
ASK: Which side of the 56 do you think you are on today?
ಕನ್ನಡ: ನೀವು ಈ 56ರಲ್ಲಿ ಇದ್ದೀರಾ?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11:00 · 40 min
DO: Form teams of 6–8: count off 1 to 8 across rows so courses and towns mix. Each team names itself like a company. Roles: Manager, Timekeeper, Recorder, Presenter. 15 min to decide, then 3-min pitch per team.
KEY POINTS:
- You have ₹18,000 a month of your own money. Hire one, reject three.
- Most teams reject the topper and pick B or D. Ask why — that is the lesson.
- Now look at your own profile through the same eyes.
ASK: Which candidate are you most like today? What would an employer reject in you?
ಕನ್ನಡ: ನಿಮ್ಮ ಪ್ರೊಫೈಲ್ ನೋಡಿ ಕಂಪನಿ ಏನನ್ನು ರಿಜೆಕ್ಟ್ ಮಾಡಬಹುದು?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11:50 · 15 min
DO: Reveal the four things. For each, ask for a hand-raise: 'Who can prove this today?'
KEY POINTS:
- Shows up · learns fast · speaks clearly · can be trusted.
- None of these needs a high percentage. All of them need proof.
- Basavaraj never misses a day. Kavya talks easily. Imran learns fast. Everyone has something to sell.
ASK: Which one of the four is your strongest? Which is weakest?
ಕನ್ನಡ: ಈ ನಾಲ್ಕರಲ್ಲಿ ನಿಮ್ಮ ಶಕ್ತಿ ಯಾವುದು?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12:05 · 10 min
DO: Everyone shows 1–5 fingers: where is your thinking today? Note the room's average. We will measure again on 22 Nov.
KEY POINTS:
- Goal of every session: climb one step. 40% to 60%. 70% to 90%.
- Step 1 people are not bad — they were simply never told.
ASK: What would move you one step up by next Sunday?
ಕನ್ನಡ: ಮುಂದಿನ ಭಾನುವಾರದೊಳಗೆ ಒಂದು ಮೆಟ್ಟಿಲು ಮೇಲೆ ಹೋಗಲು ಏನು ಮಾಡುತ್ತೀರಿ?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12:15 · 30 min
DO: Enrollment on the spot. Volunteers walk the rows. Rule: nobody leaves without the ENROLL button pressed. Those without data: pair with a friend.
KEY POINTS:
- This is your first proof of 'shows up' and 'learns fast'.
- Pre-registered candidates get fast-track entry on 30 Nov.
ASK: Show me your phone screen when it says Enrolled.
ಕನ್ನಡ: ಎನ್‌ರೋಲ್ ಆದ ಮೇಲೆ ಸ್ಕ್ರೀನ್ ತೋರಿಸಿ.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12:45 · 10 min
DO: Read the question twice. Ask them to write one line on their phone notes tonight. Tell them what to bring next Sunday.
KEY POINTS:
- Next Sunday we turn your answer into a resume line that an employer cannot ignore.
ASK: If I were a company, would I pay ₹18,000 a month for me? Why?
ಕನ್ನಡ: ನಾನೇ ಕಂಪನಿ ಆಗಿದ್ದರೆ, ನನಗೆ ₹18,000 ಕೊಡುತ್ತಿದ್ದೆನಾ?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12:55 · 5 min
DO: Thank KKCCI and the office-bearers. Share helpline numbers. Ask everyone to bring one friend next week.
KEY POINTS:
- Cross the bridge to your career.
ಕನ್ನಡ: ನಿಮ್ಮ ವೃತ್ತಿಜೀವನಕ್ಕೆ ಸೇತುವೆ ದಾಟಿ.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3" Type="http://schemas.openxmlformats.org/officeDocument/2006/relationships/image" Target="../media/image-1002-3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AND">
    <p:bg>
      <p:bgPr>
        <a:solidFill>
          <a:srgbClr val="FAF7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EF"/>
          </a:solidFill>
          <a:ln/>
        </p:spPr>
      </p:sp>
      <p:pic>
        <p:nvPicPr>
          <p:cNvPr id="3" name="Image 0" descr="/home/claude/us/assets/kkcci_cres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91440"/>
            <a:ext cx="475350" cy="74980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68680" y="10972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C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KALYANA KARNATAKA CHAMBER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868680" y="347472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C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COMMERCE &amp; INDUSTRY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868680" y="585216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8A6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KALABURAGI · ESTD. 1966</a:t>
            </a:r>
            <a:endParaRPr lang="en-US" sz="1050" dirty="0"/>
          </a:p>
        </p:txBody>
      </p:sp>
      <p:pic>
        <p:nvPicPr>
          <p:cNvPr id="7" name="Image 1" descr="/home/claude/us/assets/jubilee_lockup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5512" y="54864"/>
            <a:ext cx="1061863" cy="84124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023360" y="91440"/>
            <a:ext cx="4206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8A6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KKCCI DIAMOND JUBILEE JOB MELA · 1966 – 2026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4023360" y="292608"/>
            <a:ext cx="2057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5C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Udyoga Setu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6144768" y="292608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5C142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·  ಉದ್ಯೋಗ ಸೇತು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3566160" y="621792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B71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Pre-counselling · Session 1 of 6 · 18 Oct 2026 · Orientation &amp; Registration</a:t>
            </a:r>
            <a:endParaRPr lang="en-US" sz="1000" dirty="0"/>
          </a:p>
        </p:txBody>
      </p:sp>
      <p:pic>
        <p:nvPicPr>
          <p:cNvPr id="12" name="Image 2" descr="/home/claude/us/assets/ayud_job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199632"/>
            <a:ext cx="915292" cy="384048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320040" y="6583680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C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Transforming lives and empowering careers</a:t>
            </a:r>
            <a:endParaRPr lang="en-US" sz="1000" dirty="0"/>
          </a:p>
        </p:txBody>
      </p:sp>
      <p:sp>
        <p:nvSpPr>
          <p:cNvPr id="14" name="Text 9"/>
          <p:cNvSpPr/>
          <p:nvPr/>
        </p:nvSpPr>
        <p:spPr>
          <a:xfrm>
            <a:off x="1298448" y="6272784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A6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EXECUTION PARTNER</a:t>
            </a:r>
            <a:endParaRPr lang="en-US" sz="1000" dirty="0"/>
          </a:p>
        </p:txBody>
      </p:sp>
      <p:sp>
        <p:nvSpPr>
          <p:cNvPr id="15" name="Text 10"/>
          <p:cNvSpPr/>
          <p:nvPr/>
        </p:nvSpPr>
        <p:spPr>
          <a:xfrm>
            <a:off x="3291840" y="6254496"/>
            <a:ext cx="5852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A1C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Shri Sharanabasappa M. Pappa, President, KKCCI   ·   Shri Shivraj V. Inginshetty, Hon. Secretary, KKCCI</a:t>
            </a:r>
            <a:endParaRPr lang="en-US" sz="1000" dirty="0"/>
          </a:p>
        </p:txBody>
      </p:sp>
      <p:sp>
        <p:nvSpPr>
          <p:cNvPr id="16" name="Text 11"/>
          <p:cNvSpPr/>
          <p:nvPr/>
        </p:nvSpPr>
        <p:spPr>
          <a:xfrm>
            <a:off x="3291840" y="6510528"/>
            <a:ext cx="5852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A6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Conducted by KKCCI  ·  #UdyogaSetu #KKCCI #DiamondJubilee #KalyanaKarnataka #AyudJobs</a:t>
            </a:r>
            <a:endParaRPr lang="en-US" sz="1000" dirty="0"/>
          </a:p>
        </p:txBody>
      </p:sp>
      <p:sp>
        <p:nvSpPr>
          <p:cNvPr id="17" name="Text 12"/>
          <p:cNvSpPr/>
          <p:nvPr/>
        </p:nvSpPr>
        <p:spPr>
          <a:xfrm>
            <a:off x="9235440" y="6254496"/>
            <a:ext cx="2651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sadanand.p@ayudsoftware.com</a:t>
            </a:r>
            <a:endParaRPr lang="en-US" sz="1000" dirty="0"/>
          </a:p>
          <a:p>
            <a:pPr algn="r" indent="0" marL="0">
              <a:buNone/>
            </a:pPr>
            <a:r>
              <a:rPr lang="en-US" sz="1000" dirty="0">
                <a:solidFill>
                  <a:srgbClr val="5C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+91 81237 34755 · ayudjobs.com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5943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1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5943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1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video" Target="../media/media-4-1.mp4"/><Relationship Id="rId2" Type="http://schemas.microsoft.com/office/2007/relationships/media" Target="../media/media-4-1.mp4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051560"/>
            <a:ext cx="6766560" cy="4983480"/>
          </a:xfrm>
          <a:prstGeom prst="roundRect">
            <a:avLst>
              <a:gd name="adj" fmla="val 2752"/>
            </a:avLst>
          </a:prstGeom>
          <a:solidFill>
            <a:srgbClr val="5C1420"/>
          </a:solidFill>
          <a:ln w="12700">
            <a:solidFill>
              <a:srgbClr val="5C142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868680" y="128016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C8A2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1 OF 6  ·  18 OCT 2026  ·  10 AM – 1 PM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1645920"/>
            <a:ext cx="6217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FAF7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Orientation &amp; Registration</a:t>
            </a:r>
            <a:endParaRPr lang="en-US" sz="38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2834640"/>
            <a:ext cx="6217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6CD8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ಪರಿಚಯ ಮತ್ತು ನೋಂದಣಿ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3520440"/>
            <a:ext cx="6217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E6CD8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Nobody owes you a job.</a:t>
            </a:r>
            <a:endParaRPr lang="en-US" sz="26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4069080"/>
            <a:ext cx="6217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AF7E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ಕೆಲಸ ಯಾರೂ ಕೊಡುವುದಿಲ್ಲ — ನಾವೇ ಗಳಿಸಬೇಕು.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846320"/>
            <a:ext cx="6217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AF7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KKCCI Building, 2nd Floor, Kalaburagi  ·  Job Mela: Mon 30 Nov 2026, MRMC SAC Building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5394960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C8A2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Cross the bridge to your career.  ·  ನಿಮ್ಮ ವೃತ್ತಿಜೀವನಕ್ಕೆ ಸೇತುವೆ ದಾಟಿ</a:t>
            </a:r>
            <a:endParaRPr lang="en-US" sz="1400" dirty="0"/>
          </a:p>
        </p:txBody>
      </p:sp>
      <p:pic>
        <p:nvPicPr>
          <p:cNvPr id="10" name="Image 0" descr="/home/claude/us/build/s1/cover_a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051560"/>
            <a:ext cx="4206240" cy="385572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9921240" y="5166360"/>
            <a:ext cx="1783080" cy="777240"/>
          </a:xfrm>
          <a:prstGeom prst="roundRect">
            <a:avLst>
              <a:gd name="adj" fmla="val 14118"/>
            </a:avLst>
          </a:prstGeom>
          <a:solidFill>
            <a:srgbClr val="5C1420"/>
          </a:solidFill>
          <a:ln w="12700">
            <a:solidFill>
              <a:srgbClr val="5C1420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9921240" y="5166360"/>
            <a:ext cx="1783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6CD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 FREE</a:t>
            </a:r>
            <a:endParaRPr lang="en-US" sz="18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AF7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all job seekers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5943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1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9144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Stand up if…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8A6D2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ಹೀಗಿದ್ದರೆ ಎದ್ದು ನಿಲ್ಲಿ…</a:t>
            </a:r>
            <a:endParaRPr lang="en-US" sz="1700" dirty="0"/>
          </a:p>
        </p:txBody>
      </p:sp>
      <p:pic>
        <p:nvPicPr>
          <p:cNvPr id="4" name="Image 0" descr="/home/claude/us/build/s1/01_stand_up_i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488" y="1847088"/>
            <a:ext cx="11247120" cy="421767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5943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1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9144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is right?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8A6D2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ಇವರಲ್ಲಿ ಯಾರು ಸರಿ?</a:t>
            </a:r>
            <a:endParaRPr lang="en-US" sz="1700" dirty="0"/>
          </a:p>
        </p:txBody>
      </p:sp>
      <p:pic>
        <p:nvPicPr>
          <p:cNvPr id="4" name="Image 0" descr="/home/claude/us/build/s1/02_meet_the_thre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488" y="1847088"/>
            <a:ext cx="11247120" cy="421767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5943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1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9144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Watch: one minute of truth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8A6D2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ಒಂದು ನಿಮಿಷದ ಸತ್ಯ — ನೋಡಿ</a:t>
            </a:r>
            <a:endParaRPr lang="en-US" sz="1700" dirty="0"/>
          </a:p>
        </p:txBody>
      </p:sp>
      <p:pic>
        <p:nvPicPr>
          <p:cNvPr id="3" name="Media 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48640" y="1874520"/>
            <a:ext cx="7406640" cy="4166235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8229600" y="1874520"/>
            <a:ext cx="3429000" cy="4166235"/>
          </a:xfrm>
          <a:prstGeom prst="roundRect">
            <a:avLst>
              <a:gd name="adj" fmla="val 3200"/>
            </a:avLst>
          </a:prstGeom>
          <a:solidFill>
            <a:srgbClr val="5C1420"/>
          </a:solidFill>
          <a:ln w="12700">
            <a:solidFill>
              <a:srgbClr val="5C1420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458200" y="2057400"/>
            <a:ext cx="3017520" cy="3800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8A2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THE VIDEO</a:t>
            </a:r>
            <a:endParaRPr lang="en-US" sz="1200" dirty="0"/>
          </a:p>
          <a:p>
            <a:pPr indent="0" marL="0">
              <a:buNone/>
            </a:pPr>
            <a:r>
              <a:rPr lang="en-US" sz="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00" dirty="0"/>
          </a:p>
          <a:p>
            <a:pPr indent="0" marL="0">
              <a:buNone/>
            </a:pPr>
            <a:r>
              <a:rPr lang="en-US" sz="2200" i="1" dirty="0">
                <a:solidFill>
                  <a:srgbClr val="E6CD8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Which line hit you hardest?</a:t>
            </a:r>
            <a:endParaRPr lang="en-US" sz="1200" dirty="0"/>
          </a:p>
          <a:p>
            <a:pPr indent="0" marL="0">
              <a:buNone/>
            </a:pPr>
            <a:r>
              <a:rPr lang="en-US" sz="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00" dirty="0"/>
          </a:p>
          <a:p>
            <a:pPr indent="0" marL="0">
              <a:buNone/>
            </a:pPr>
            <a:r>
              <a:rPr lang="en-US" sz="1600" dirty="0">
                <a:solidFill>
                  <a:srgbClr val="FAF7E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ಯಾವ ಸಾಲು ನಿಮ್ಮ ಮನಸ್ಸಿಗೆ ತಾಗಿತು?</a:t>
            </a:r>
            <a:endParaRPr lang="en-US" sz="1200" dirty="0"/>
          </a:p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00" dirty="0"/>
          </a:p>
          <a:p>
            <a:pPr indent="0" marL="0">
              <a:buNone/>
            </a:pPr>
            <a:r>
              <a:rPr lang="en-US" sz="1100" dirty="0">
                <a:solidFill>
                  <a:srgbClr val="E6CD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the video to play · ವಿಡಿಯೋ ಕ್ಲಿಕ್ ಮಾಡಿ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5943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1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9144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posts. Thousands of certificates.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8A6D2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3 ಹುದ್ದೆ. ಸಾವಿರಾರು ಸರ್ಟಿಫಿಕೇಟ್‌ಗಳು.</a:t>
            </a:r>
            <a:endParaRPr lang="en-US" sz="1700" dirty="0"/>
          </a:p>
        </p:txBody>
      </p:sp>
      <p:pic>
        <p:nvPicPr>
          <p:cNvPr id="4" name="Image 0" descr="/home/claude/us/build/s1/03_the_lin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488" y="1847088"/>
            <a:ext cx="11247120" cy="421767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5943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1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9144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hard numbers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8A6D2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ಕಟು ಸತ್ಯದ ಅಂಕಿಅಂಶಗಳು</a:t>
            </a:r>
            <a:endParaRPr lang="en-US" sz="1700" dirty="0"/>
          </a:p>
        </p:txBody>
      </p:sp>
      <p:pic>
        <p:nvPicPr>
          <p:cNvPr id="4" name="Image 0" descr="/home/claude/us/build/s1/04_hard_number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488" y="1847088"/>
            <a:ext cx="11247120" cy="421767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5943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1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9144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are the employer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8A6D2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ಈಗ ನೀವೇ ಕಂಪನಿ ಮಾಲೀಕರು</a:t>
            </a:r>
            <a:endParaRPr lang="en-US" sz="1700" dirty="0"/>
          </a:p>
        </p:txBody>
      </p:sp>
      <p:pic>
        <p:nvPicPr>
          <p:cNvPr id="4" name="Image 0" descr="/home/claude/us/build/s1/05_you_are_the_employ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488" y="1847088"/>
            <a:ext cx="11247120" cy="421767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5943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1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9144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employers really pay for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8A6D2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ಕಂಪನಿಗಳು ನಿಜವಾಗಿ ಸಂಬಳ ಕೊಡುವುದು ಇದಕ್ಕೆ</a:t>
            </a:r>
            <a:endParaRPr lang="en-US" sz="1700" dirty="0"/>
          </a:p>
        </p:txBody>
      </p:sp>
      <p:pic>
        <p:nvPicPr>
          <p:cNvPr id="4" name="Image 0" descr="/home/claude/us/build/s1/06_what_employers_pay_fo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488" y="1847088"/>
            <a:ext cx="11247120" cy="421767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5943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1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9144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Thinking Ladder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8A6D2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ಯೋಚನೆಯ ಏಣಿ</a:t>
            </a:r>
            <a:endParaRPr lang="en-US" sz="1700" dirty="0"/>
          </a:p>
        </p:txBody>
      </p:sp>
      <p:pic>
        <p:nvPicPr>
          <p:cNvPr id="4" name="Image 0" descr="/home/claude/us/build/s1/07_thinking_ladd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488" y="1847088"/>
            <a:ext cx="11247120" cy="421767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5943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1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9144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Enroll in Udyoga Setu in 6 steps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8A6D2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6 ಹೆಜ್ಜೆಯಲ್ಲಿ ಉದ್ಯೋಗ ಸೇತುಗೆ ಎನ್‌ರೋಲ್ ಮಾಡಿ</a:t>
            </a:r>
            <a:endParaRPr lang="en-US" sz="1700" dirty="0"/>
          </a:p>
        </p:txBody>
      </p:sp>
      <p:pic>
        <p:nvPicPr>
          <p:cNvPr id="4" name="Image 0" descr="/home/claude/us/build/s1/08_enroll_in_6_step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488" y="1847088"/>
            <a:ext cx="11247120" cy="421767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5943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1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9144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Take this home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8A6D2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ಮನೆಗೆ ತೆಗೆದುಕೊಂಡು ಹೋಗಿ</a:t>
            </a:r>
            <a:endParaRPr lang="en-US" sz="1700" dirty="0"/>
          </a:p>
        </p:txBody>
      </p:sp>
      <p:pic>
        <p:nvPicPr>
          <p:cNvPr id="4" name="Image 0" descr="/home/claude/us/build/s1/09_take_hom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488" y="1847088"/>
            <a:ext cx="11247120" cy="421767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5943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1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9144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14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  </a:t>
            </a:r>
            <a:pPr algn="ctr" indent="0" marL="0">
              <a:buNone/>
            </a:pPr>
            <a:r>
              <a:rPr lang="en-US" sz="3000" b="1" dirty="0">
                <a:solidFill>
                  <a:srgbClr val="5C142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·  ಧನ್ಯವಾದಗಳು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645920"/>
            <a:ext cx="11064240" cy="4343400"/>
          </a:xfrm>
          <a:prstGeom prst="roundRect">
            <a:avLst>
              <a:gd name="adj" fmla="val 3158"/>
            </a:avLst>
          </a:prstGeom>
          <a:solidFill>
            <a:srgbClr val="5C1420"/>
          </a:solidFill>
          <a:ln w="12700">
            <a:solidFill>
              <a:srgbClr val="5C1420"/>
            </a:solidFill>
            <a:prstDash val="solid"/>
          </a:ln>
        </p:spPr>
      </p:sp>
      <p:pic>
        <p:nvPicPr>
          <p:cNvPr id="4" name="Image 0" descr="/home/claude/us/assets/sadanand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1920240"/>
            <a:ext cx="3291840" cy="32918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868680" y="1920240"/>
            <a:ext cx="3291840" cy="3291840"/>
          </a:xfrm>
          <a:prstGeom prst="rect">
            <a:avLst/>
          </a:prstGeom>
          <a:ln w="31750">
            <a:solidFill>
              <a:srgbClr val="C8A24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4480560" y="1874520"/>
            <a:ext cx="685800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AF7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Sadanand Pattanshetty</a:t>
            </a:r>
            <a:endParaRPr lang="en-US" sz="3200" dirty="0"/>
          </a:p>
          <a:p>
            <a:pPr indent="0" marL="0">
              <a:buNone/>
            </a:pPr>
            <a:r>
              <a:rPr lang="en-US" sz="1800" dirty="0">
                <a:solidFill>
                  <a:srgbClr val="E6CD8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ಸದಾನಂದ ಪಟ್ಟಣಶೆಟ್ಟಿ</a:t>
            </a:r>
            <a:endParaRPr lang="en-US" sz="3200" dirty="0"/>
          </a:p>
          <a:p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3200" dirty="0"/>
          </a:p>
          <a:p>
            <a:pPr indent="0" marL="0">
              <a:buNone/>
            </a:pPr>
            <a:r>
              <a:rPr lang="en-US" sz="1800" b="1" dirty="0">
                <a:solidFill>
                  <a:srgbClr val="E6CD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 &amp; CEO, Ayud Software</a:t>
            </a:r>
            <a:endParaRPr lang="en-US" sz="3200" dirty="0"/>
          </a:p>
          <a:p>
            <a:pPr indent="0" marL="0">
              <a:buNone/>
            </a:pPr>
            <a:r>
              <a:rPr lang="en-US" sz="1800" b="1" dirty="0">
                <a:solidFill>
                  <a:srgbClr val="E6CD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&amp; Digital Advisor, KKCCI</a:t>
            </a:r>
            <a:endParaRPr lang="en-US" sz="3200" dirty="0"/>
          </a:p>
          <a:p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3200" dirty="0"/>
          </a:p>
          <a:p>
            <a:pPr indent="0" marL="0">
              <a:buNone/>
            </a:pPr>
            <a:r>
              <a:rPr lang="en-US" sz="1500" dirty="0">
                <a:solidFill>
                  <a:srgbClr val="FAF7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10+ years in careers, placements and corporate training. Building Ayud as a Career GPS for Tier-2 India, so talent from Kalyana Karnataka doesn't have to guess its way into a career.</a:t>
            </a:r>
            <a:endParaRPr lang="en-US" sz="3200" dirty="0"/>
          </a:p>
          <a:p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3200" dirty="0"/>
          </a:p>
          <a:p>
            <a:pPr indent="0" marL="0">
              <a:buNone/>
            </a:pPr>
            <a:r>
              <a:rPr lang="en-US" sz="1500" b="1" dirty="0">
                <a:solidFill>
                  <a:srgbClr val="FAF7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sadanand.p@ayudsoftware.com  ·  +91 81237 34755</a:t>
            </a:r>
            <a:endParaRPr lang="en-US" sz="3200" dirty="0"/>
          </a:p>
          <a:p>
            <a:pPr indent="0" marL="0">
              <a:buNone/>
            </a:pPr>
            <a:r>
              <a:rPr lang="en-US" sz="1500" dirty="0">
                <a:solidFill>
                  <a:srgbClr val="FAF7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ayudjobs.com  ·  ayudsoftware.com  ·  Instagram @ayudjobs</a:t>
            </a:r>
            <a:endParaRPr lang="en-US" sz="3200" dirty="0"/>
          </a:p>
        </p:txBody>
      </p:sp>
      <p:sp>
        <p:nvSpPr>
          <p:cNvPr id="7" name="Text 4"/>
          <p:cNvSpPr txBox="1"/>
          <p:nvPr/>
        </p:nvSpPr>
        <p:spPr>
          <a:xfrm>
            <a:off x="868680" y="541324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8A2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 </a:t>
            </a:r>
            <a:pPr indent="0" marL="0">
              <a:buNone/>
            </a:pPr>
            <a:r>
              <a:rPr lang="en-US" sz="1500" dirty="0">
                <a:solidFill>
                  <a:srgbClr val="FAF7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2 · Sun 25 Oct · 10 AM · Resume Building &amp; Document Readiness · Bring your resume, marks cards and Aadhaar (photos on phone are fine)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5943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1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dyoga Setu">
  <a:themeElements>
    <a:clrScheme name="Udyoga Setu">
      <a:dk1>
        <a:srgbClr val="1A1C22"/>
      </a:dk1>
      <a:lt1>
        <a:srgbClr val="FFFFFF"/>
      </a:lt1>
      <a:dk2>
        <a:srgbClr val="5C1420"/>
      </a:dk2>
      <a:lt2>
        <a:srgbClr val="FAF7EF"/>
      </a:lt2>
      <a:accent1>
        <a:srgbClr val="5C1420"/>
      </a:accent1>
      <a:accent2>
        <a:srgbClr val="C8A24C"/>
      </a:accent2>
      <a:accent3>
        <a:srgbClr val="8A6D2A"/>
      </a:accent3>
      <a:accent4>
        <a:srgbClr val="1F7A4D"/>
      </a:accent4>
      <a:accent5>
        <a:srgbClr val="1A56DB"/>
      </a:accent5>
      <a:accent6>
        <a:srgbClr val="6B7180"/>
      </a:accent6>
      <a:hlink>
        <a:srgbClr val="1A56DB"/>
      </a:hlink>
      <a:folHlink>
        <a:srgbClr val="8A6D2A"/>
      </a:folHlink>
    </a:clrScheme>
    <a:fontScheme name="Udyoga Setu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KKCCI &amp; Ayud Jobs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Udyoga Setu Pre-counselling Session 1: Orientation &amp; Registration</dc:title>
  <dc:subject>PptxGenJS Presentation</dc:subject>
  <dc:creator>Sadanand Pattanshetty, Ayud Jobs</dc:creator>
  <cp:lastModifiedBy>Sadanand Pattanshetty, Ayud Jobs</cp:lastModifiedBy>
  <cp:revision>1</cp:revision>
  <dcterms:created xsi:type="dcterms:W3CDTF">2026-10-15T18:15:55Z</dcterms:created>
  <dcterms:modified xsi:type="dcterms:W3CDTF">2026-10-15T18:15:55Z</dcterms:modified>
</cp:coreProperties>
</file>